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0"/>
  </p:notesMasterIdLst>
  <p:handoutMasterIdLst>
    <p:handoutMasterId r:id="rId31"/>
  </p:handoutMasterIdLst>
  <p:sldIdLst>
    <p:sldId id="256" r:id="rId3"/>
    <p:sldId id="260" r:id="rId4"/>
    <p:sldId id="333" r:id="rId5"/>
    <p:sldId id="340" r:id="rId6"/>
    <p:sldId id="334" r:id="rId7"/>
    <p:sldId id="339" r:id="rId8"/>
    <p:sldId id="341" r:id="rId9"/>
    <p:sldId id="353" r:id="rId10"/>
    <p:sldId id="354" r:id="rId11"/>
    <p:sldId id="355" r:id="rId12"/>
    <p:sldId id="356" r:id="rId13"/>
    <p:sldId id="349" r:id="rId14"/>
    <p:sldId id="350" r:id="rId15"/>
    <p:sldId id="351" r:id="rId16"/>
    <p:sldId id="352" r:id="rId17"/>
    <p:sldId id="291" r:id="rId18"/>
    <p:sldId id="335" r:id="rId19"/>
    <p:sldId id="344" r:id="rId20"/>
    <p:sldId id="345" r:id="rId21"/>
    <p:sldId id="266" r:id="rId22"/>
    <p:sldId id="322" r:id="rId23"/>
    <p:sldId id="323" r:id="rId24"/>
    <p:sldId id="324" r:id="rId25"/>
    <p:sldId id="325" r:id="rId26"/>
    <p:sldId id="346" r:id="rId27"/>
    <p:sldId id="347" r:id="rId28"/>
    <p:sldId id="348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開頭" id="{C878EB46-2637-4F29-92F3-002F2AD18C32}">
          <p14:sldIdLst>
            <p14:sldId id="256"/>
            <p14:sldId id="260"/>
          </p14:sldIdLst>
        </p14:section>
        <p14:section name="第一章 前景提要" id="{1D42BAF7-D732-42B6-8FA7-CC844A29E6EB}">
          <p14:sldIdLst>
            <p14:sldId id="333"/>
            <p14:sldId id="340"/>
            <p14:sldId id="334"/>
            <p14:sldId id="339"/>
            <p14:sldId id="341"/>
            <p14:sldId id="353"/>
            <p14:sldId id="354"/>
            <p14:sldId id="355"/>
            <p14:sldId id="356"/>
            <p14:sldId id="349"/>
            <p14:sldId id="350"/>
            <p14:sldId id="351"/>
            <p14:sldId id="352"/>
          </p14:sldIdLst>
        </p14:section>
        <p14:section name="第二章 套件介紹" id="{27E327A8-28EF-4C4D-AC6E-AE70486E4AE1}">
          <p14:sldIdLst>
            <p14:sldId id="291"/>
            <p14:sldId id="335"/>
            <p14:sldId id="344"/>
            <p14:sldId id="345"/>
          </p14:sldIdLst>
        </p14:section>
        <p14:section name="第三章 程式架構" id="{D99F3A3F-90E3-42C8-951E-C1273B7DA39B}">
          <p14:sldIdLst>
            <p14:sldId id="266"/>
            <p14:sldId id="322"/>
            <p14:sldId id="323"/>
            <p14:sldId id="324"/>
            <p14:sldId id="325"/>
            <p14:sldId id="346"/>
            <p14:sldId id="347"/>
            <p14:sldId id="348"/>
          </p14:sldIdLst>
        </p14:section>
      </p14:sectionLst>
    </p:ext>
    <p:ext uri="{EFAFB233-063F-42B5-8137-9DF3F51BA10A}">
      <p15:sldGuideLst xmlns:p15="http://schemas.microsoft.com/office/powerpoint/2012/main">
        <p15:guide id="2" pos="2910" userDrawn="1">
          <p15:clr>
            <a:srgbClr val="A4A3A4"/>
          </p15:clr>
        </p15:guide>
        <p15:guide id="3" orient="horz" pos="213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FDF"/>
    <a:srgbClr val="0900C0"/>
    <a:srgbClr val="107BB8"/>
    <a:srgbClr val="139EAB"/>
    <a:srgbClr val="FEBD23"/>
    <a:srgbClr val="1413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04" autoAdjust="0"/>
    <p:restoredTop sz="94235" autoAdjust="0"/>
  </p:normalViewPr>
  <p:slideViewPr>
    <p:cSldViewPr snapToGrid="0" showGuides="1">
      <p:cViewPr varScale="1">
        <p:scale>
          <a:sx n="106" d="100"/>
          <a:sy n="106" d="100"/>
        </p:scale>
        <p:origin x="228" y="114"/>
      </p:cViewPr>
      <p:guideLst>
        <p:guide pos="2910"/>
        <p:guide orient="horz" pos="213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64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91585C3-FA02-40D3-A991-0216DACEC7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A7C941C-C604-42AE-86E7-88B7C5C96D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8D078E-251E-4A18-8B2F-827353D7E9AD}" type="datetimeFigureOut">
              <a:rPr lang="zh-TW" altLang="en-US" smtClean="0"/>
              <a:t>2020/12/2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7543EB9-C0B0-44BF-8F2C-2AB0688AAF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9D2EE24-5246-4FD0-94F5-0B3E2D421D4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5A119D-D3AA-4065-8B82-65F1233C375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68594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0.png>
</file>

<file path=ppt/media/image11.jp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AF98A-1F4A-4C37-9595-D5B3AA3E4C03}" type="datetimeFigureOut">
              <a:rPr lang="zh-TW" altLang="en-US" smtClean="0"/>
              <a:t>2020/12/2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28AAA-0367-4D75-8AA5-8676D05F09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051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jp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875301D-81FC-4CBC-AC6A-9793936D42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7809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123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896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219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>
            <a:extLst>
              <a:ext uri="{FF2B5EF4-FFF2-40B4-BE49-F238E27FC236}">
                <a16:creationId xmlns:a16="http://schemas.microsoft.com/office/drawing/2014/main" id="{2C93A5A6-170C-429C-ADC7-10414B48ECB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48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95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E4507B1-A096-455E-AF21-852434D580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E4332724-096F-4729-B59F-AF0BBA74698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>
                  <a:alpha val="91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193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3D664F8-01FA-4721-B1F8-F7392D3BFA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54" b="53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287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469" userDrawn="1">
          <p15:clr>
            <a:srgbClr val="FBAE40"/>
          </p15:clr>
        </p15:guide>
        <p15:guide id="4" pos="211" userDrawn="1">
          <p15:clr>
            <a:srgbClr val="FBAE40"/>
          </p15:clr>
        </p15:guide>
        <p15:guide id="5" orient="horz" pos="21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fficePLUS-4">
            <a:extLst>
              <a:ext uri="{FF2B5EF4-FFF2-40B4-BE49-F238E27FC236}">
                <a16:creationId xmlns:a16="http://schemas.microsoft.com/office/drawing/2014/main" id="{BC1077CB-9B56-412F-89FF-A589CDF9D8ED}"/>
              </a:ext>
            </a:extLst>
          </p:cNvPr>
          <p:cNvSpPr txBox="1"/>
          <p:nvPr userDrawn="1"/>
        </p:nvSpPr>
        <p:spPr>
          <a:xfrm>
            <a:off x="569538" y="155143"/>
            <a:ext cx="1422184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01</a:t>
            </a:r>
            <a:endParaRPr lang="zh-CN" altLang="en-US" sz="9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552E159F-9727-4BF3-B28A-39AFBBC37CCA}"/>
              </a:ext>
            </a:extLst>
          </p:cNvPr>
          <p:cNvSpPr/>
          <p:nvPr userDrawn="1"/>
        </p:nvSpPr>
        <p:spPr>
          <a:xfrm>
            <a:off x="11315700" y="6027886"/>
            <a:ext cx="876300" cy="844627"/>
          </a:xfrm>
          <a:prstGeom prst="triangle">
            <a:avLst>
              <a:gd name="adj" fmla="val 100000"/>
            </a:avLst>
          </a:prstGeom>
          <a:solidFill>
            <a:srgbClr val="FEB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OfficePLUS-11">
            <a:extLst>
              <a:ext uri="{FF2B5EF4-FFF2-40B4-BE49-F238E27FC236}">
                <a16:creationId xmlns:a16="http://schemas.microsoft.com/office/drawing/2014/main" id="{F579D31A-0FDB-4979-BA48-10F8C51FA49B}"/>
              </a:ext>
            </a:extLst>
          </p:cNvPr>
          <p:cNvSpPr/>
          <p:nvPr userDrawn="1"/>
        </p:nvSpPr>
        <p:spPr>
          <a:xfrm rot="16200000">
            <a:off x="-1251468" y="3276490"/>
            <a:ext cx="3172862" cy="305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di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050" cap="all" dirty="0" smtClean="0">
                <a:cs typeface="+mn-ea"/>
                <a:sym typeface="+mn-lt"/>
              </a:rPr>
              <a:t>IG</a:t>
            </a:r>
            <a:r>
              <a:rPr lang="zh-TW" altLang="en-US" sz="1050" cap="all" dirty="0" smtClean="0">
                <a:cs typeface="+mn-ea"/>
                <a:sym typeface="+mn-lt"/>
              </a:rPr>
              <a:t>按讚</a:t>
            </a:r>
            <a:r>
              <a:rPr lang="en-US" altLang="zh-TW" sz="1050" cap="all" dirty="0" smtClean="0">
                <a:cs typeface="+mn-ea"/>
                <a:sym typeface="+mn-lt"/>
              </a:rPr>
              <a:t>Instagram like</a:t>
            </a:r>
            <a:endParaRPr lang="en-US" altLang="zh-CN" sz="1050" cap="all" dirty="0" smtClean="0">
              <a:cs typeface="+mn-ea"/>
              <a:sym typeface="+mn-lt"/>
            </a:endParaRPr>
          </a:p>
        </p:txBody>
      </p:sp>
      <p:sp>
        <p:nvSpPr>
          <p:cNvPr id="5" name="OfficePLUS-4">
            <a:extLst>
              <a:ext uri="{FF2B5EF4-FFF2-40B4-BE49-F238E27FC236}">
                <a16:creationId xmlns:a16="http://schemas.microsoft.com/office/drawing/2014/main" id="{2225DF15-17BC-4002-BC5E-A74F3AFA8E43}"/>
              </a:ext>
            </a:extLst>
          </p:cNvPr>
          <p:cNvSpPr txBox="1"/>
          <p:nvPr userDrawn="1"/>
        </p:nvSpPr>
        <p:spPr>
          <a:xfrm>
            <a:off x="1458538" y="1154980"/>
            <a:ext cx="12795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IG</a:t>
            </a:r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按讚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25136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fficePLUS-4">
            <a:extLst>
              <a:ext uri="{FF2B5EF4-FFF2-40B4-BE49-F238E27FC236}">
                <a16:creationId xmlns:a16="http://schemas.microsoft.com/office/drawing/2014/main" id="{80458672-650B-4DA9-BEE4-F2941738F0F1}"/>
              </a:ext>
            </a:extLst>
          </p:cNvPr>
          <p:cNvSpPr txBox="1"/>
          <p:nvPr userDrawn="1"/>
        </p:nvSpPr>
        <p:spPr>
          <a:xfrm>
            <a:off x="569538" y="155143"/>
            <a:ext cx="1633781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02</a:t>
            </a:r>
            <a:endParaRPr lang="zh-CN" altLang="en-US" sz="9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OfficePLUS-4">
            <a:extLst>
              <a:ext uri="{FF2B5EF4-FFF2-40B4-BE49-F238E27FC236}">
                <a16:creationId xmlns:a16="http://schemas.microsoft.com/office/drawing/2014/main" id="{D236D4AA-0AB1-471C-A89E-08765FC519FD}"/>
              </a:ext>
            </a:extLst>
          </p:cNvPr>
          <p:cNvSpPr txBox="1"/>
          <p:nvPr userDrawn="1"/>
        </p:nvSpPr>
        <p:spPr>
          <a:xfrm>
            <a:off x="1458538" y="1154980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套件介紹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OfficePLUS-11">
            <a:extLst>
              <a:ext uri="{FF2B5EF4-FFF2-40B4-BE49-F238E27FC236}">
                <a16:creationId xmlns:a16="http://schemas.microsoft.com/office/drawing/2014/main" id="{6FFF0757-9897-42F8-BCED-CBA10E6A1CB7}"/>
              </a:ext>
            </a:extLst>
          </p:cNvPr>
          <p:cNvSpPr/>
          <p:nvPr userDrawn="1"/>
        </p:nvSpPr>
        <p:spPr>
          <a:xfrm rot="16200000">
            <a:off x="-1251468" y="3275463"/>
            <a:ext cx="3172862" cy="307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TW" altLang="en-US" sz="1050" dirty="0" smtClean="0">
                <a:sym typeface="+mn-lt"/>
              </a:rPr>
              <a:t>套件介紹 </a:t>
            </a:r>
            <a:r>
              <a:rPr lang="en-US" altLang="zh-TW" sz="1050" dirty="0" smtClean="0">
                <a:sym typeface="+mn-lt"/>
              </a:rPr>
              <a:t>PYTHON PACKAGE</a:t>
            </a:r>
            <a:endParaRPr lang="en-US" altLang="zh-CN" sz="1050" cap="all" dirty="0">
              <a:cs typeface="+mn-ea"/>
              <a:sym typeface="+mn-lt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ADC476B4-A773-4751-B933-1940351E2E29}"/>
              </a:ext>
            </a:extLst>
          </p:cNvPr>
          <p:cNvSpPr/>
          <p:nvPr userDrawn="1"/>
        </p:nvSpPr>
        <p:spPr>
          <a:xfrm>
            <a:off x="11315700" y="6027886"/>
            <a:ext cx="876300" cy="844627"/>
          </a:xfrm>
          <a:prstGeom prst="triangle">
            <a:avLst>
              <a:gd name="adj" fmla="val 100000"/>
            </a:avLst>
          </a:prstGeom>
          <a:solidFill>
            <a:srgbClr val="FEB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6542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fficePLUS-4">
            <a:extLst>
              <a:ext uri="{FF2B5EF4-FFF2-40B4-BE49-F238E27FC236}">
                <a16:creationId xmlns:a16="http://schemas.microsoft.com/office/drawing/2014/main" id="{B486BCDF-6347-4F90-8DFE-B48483D2A889}"/>
              </a:ext>
            </a:extLst>
          </p:cNvPr>
          <p:cNvSpPr txBox="1"/>
          <p:nvPr userDrawn="1"/>
        </p:nvSpPr>
        <p:spPr>
          <a:xfrm>
            <a:off x="569538" y="155143"/>
            <a:ext cx="1633781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03</a:t>
            </a:r>
            <a:endParaRPr lang="zh-CN" altLang="en-US" sz="9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OfficePLUS-4">
            <a:extLst>
              <a:ext uri="{FF2B5EF4-FFF2-40B4-BE49-F238E27FC236}">
                <a16:creationId xmlns:a16="http://schemas.microsoft.com/office/drawing/2014/main" id="{7B87F186-BD85-48AB-9FF8-AAEE0956DD19}"/>
              </a:ext>
            </a:extLst>
          </p:cNvPr>
          <p:cNvSpPr txBox="1"/>
          <p:nvPr userDrawn="1"/>
        </p:nvSpPr>
        <p:spPr>
          <a:xfrm>
            <a:off x="1458538" y="1154980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程式架構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OfficePLUS-11">
            <a:extLst>
              <a:ext uri="{FF2B5EF4-FFF2-40B4-BE49-F238E27FC236}">
                <a16:creationId xmlns:a16="http://schemas.microsoft.com/office/drawing/2014/main" id="{C41CBB08-C611-467C-AC25-8B19EDAE7470}"/>
              </a:ext>
            </a:extLst>
          </p:cNvPr>
          <p:cNvSpPr/>
          <p:nvPr userDrawn="1"/>
        </p:nvSpPr>
        <p:spPr>
          <a:xfrm rot="16200000">
            <a:off x="-1251468" y="3275463"/>
            <a:ext cx="3172862" cy="307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TW" altLang="en-US" sz="1050" cap="all" dirty="0">
                <a:cs typeface="+mn-ea"/>
                <a:sym typeface="+mn-lt"/>
              </a:rPr>
              <a:t>程式架構 </a:t>
            </a:r>
            <a:r>
              <a:rPr lang="en-US" altLang="zh-TW" sz="1050" cap="all" dirty="0">
                <a:cs typeface="+mn-ea"/>
                <a:sym typeface="+mn-lt"/>
              </a:rPr>
              <a:t>program structure</a:t>
            </a:r>
            <a:endParaRPr lang="en-US" altLang="zh-CN" sz="1050" cap="all" dirty="0">
              <a:cs typeface="+mn-ea"/>
              <a:sym typeface="+mn-lt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937EE73D-6C5D-4B34-8B17-EB38D461CC04}"/>
              </a:ext>
            </a:extLst>
          </p:cNvPr>
          <p:cNvSpPr/>
          <p:nvPr userDrawn="1"/>
        </p:nvSpPr>
        <p:spPr>
          <a:xfrm>
            <a:off x="11315700" y="6027886"/>
            <a:ext cx="876300" cy="844627"/>
          </a:xfrm>
          <a:prstGeom prst="triangle">
            <a:avLst>
              <a:gd name="adj" fmla="val 100000"/>
            </a:avLst>
          </a:prstGeom>
          <a:solidFill>
            <a:srgbClr val="FEB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86034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fficePLUS-4">
            <a:extLst>
              <a:ext uri="{FF2B5EF4-FFF2-40B4-BE49-F238E27FC236}">
                <a16:creationId xmlns:a16="http://schemas.microsoft.com/office/drawing/2014/main" id="{B486BCDF-6347-4F90-8DFE-B48483D2A889}"/>
              </a:ext>
            </a:extLst>
          </p:cNvPr>
          <p:cNvSpPr txBox="1"/>
          <p:nvPr userDrawn="1"/>
        </p:nvSpPr>
        <p:spPr>
          <a:xfrm>
            <a:off x="569538" y="155143"/>
            <a:ext cx="1654620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altLang="zh-CN" sz="96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04</a:t>
            </a:r>
            <a:endParaRPr lang="zh-CN" altLang="en-US" sz="96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OfficePLUS-4">
            <a:extLst>
              <a:ext uri="{FF2B5EF4-FFF2-40B4-BE49-F238E27FC236}">
                <a16:creationId xmlns:a16="http://schemas.microsoft.com/office/drawing/2014/main" id="{7B87F186-BD85-48AB-9FF8-AAEE0956DD19}"/>
              </a:ext>
            </a:extLst>
          </p:cNvPr>
          <p:cNvSpPr txBox="1"/>
          <p:nvPr userDrawn="1"/>
        </p:nvSpPr>
        <p:spPr>
          <a:xfrm>
            <a:off x="1458538" y="1154980"/>
            <a:ext cx="3993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範例展示及期中製作方向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OfficePLUS-11">
            <a:extLst>
              <a:ext uri="{FF2B5EF4-FFF2-40B4-BE49-F238E27FC236}">
                <a16:creationId xmlns:a16="http://schemas.microsoft.com/office/drawing/2014/main" id="{C41CBB08-C611-467C-AC25-8B19EDAE7470}"/>
              </a:ext>
            </a:extLst>
          </p:cNvPr>
          <p:cNvSpPr/>
          <p:nvPr userDrawn="1"/>
        </p:nvSpPr>
        <p:spPr>
          <a:xfrm rot="16200000">
            <a:off x="-1251468" y="3275463"/>
            <a:ext cx="3172862" cy="307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TW" altLang="en-US" sz="1050" cap="all" dirty="0">
                <a:cs typeface="+mn-ea"/>
                <a:sym typeface="+mn-lt"/>
              </a:rPr>
              <a:t>範例展示及期中製作方向</a:t>
            </a:r>
            <a:endParaRPr lang="en-US" altLang="zh-CN" sz="1050" cap="all" dirty="0">
              <a:cs typeface="+mn-ea"/>
              <a:sym typeface="+mn-lt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937EE73D-6C5D-4B34-8B17-EB38D461CC04}"/>
              </a:ext>
            </a:extLst>
          </p:cNvPr>
          <p:cNvSpPr/>
          <p:nvPr userDrawn="1"/>
        </p:nvSpPr>
        <p:spPr>
          <a:xfrm>
            <a:off x="11315700" y="6027886"/>
            <a:ext cx="876300" cy="844627"/>
          </a:xfrm>
          <a:prstGeom prst="triangle">
            <a:avLst>
              <a:gd name="adj" fmla="val 100000"/>
            </a:avLst>
          </a:prstGeom>
          <a:solidFill>
            <a:srgbClr val="FEB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1201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2B35FD-BF74-463C-8D95-EA10591112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7809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73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13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 charset="0"/>
                <a:cs typeface="Segoe UI Light"/>
              </a:rPr>
              <a:t>微软雅黑</a:t>
            </a:r>
            <a:r>
              <a:rPr lang="en-US" altLang="zh-CN" sz="1400" dirty="0">
                <a:solidFill>
                  <a:srgbClr val="FFFFFF"/>
                </a:solidFill>
                <a:latin typeface="Segoe UI Light"/>
                <a:ea typeface="微软雅黑" charset="0"/>
                <a:cs typeface="Segoe UI Light"/>
              </a:rPr>
              <a:t>Light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1.5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>
                <a:solidFill>
                  <a:srgbClr val="FFFFFF"/>
                </a:solidFill>
                <a:latin typeface="Segoe UI Light"/>
                <a:ea typeface="+mn-ea"/>
                <a:cs typeface="Segoe UI Light"/>
              </a:rPr>
              <a:t>pexels.com 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9694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5988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3" r:id="rId4"/>
    <p:sldLayoutId id="2147483654" r:id="rId5"/>
    <p:sldLayoutId id="2147483655" r:id="rId6"/>
    <p:sldLayoutId id="2147483668" r:id="rId7"/>
    <p:sldLayoutId id="2147483659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69" userDrawn="1">
          <p15:clr>
            <a:srgbClr val="F26B43"/>
          </p15:clr>
        </p15:guide>
        <p15:guide id="4" pos="211" userDrawn="1">
          <p15:clr>
            <a:srgbClr val="F26B43"/>
          </p15:clr>
        </p15:guide>
        <p15:guide id="5" orient="horz" pos="210" userDrawn="1">
          <p15:clr>
            <a:srgbClr val="F26B43"/>
          </p15:clr>
        </p15:guide>
        <p15:guide id="6" orient="horz" pos="411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4349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1">
            <a:extLst>
              <a:ext uri="{FF2B5EF4-FFF2-40B4-BE49-F238E27FC236}">
                <a16:creationId xmlns:a16="http://schemas.microsoft.com/office/drawing/2014/main" id="{FDFEDC49-7CE1-4376-A85D-3F2B715E50C4}"/>
              </a:ext>
            </a:extLst>
          </p:cNvPr>
          <p:cNvSpPr txBox="1"/>
          <p:nvPr/>
        </p:nvSpPr>
        <p:spPr>
          <a:xfrm>
            <a:off x="1977571" y="2921168"/>
            <a:ext cx="8236857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>
                <a:cs typeface="+mn-ea"/>
                <a:sym typeface="+mn-lt"/>
              </a:rPr>
              <a:t>深碗學習</a:t>
            </a:r>
            <a:r>
              <a:rPr lang="en-US" altLang="zh-TW" sz="6000" b="1" dirty="0">
                <a:cs typeface="+mn-ea"/>
                <a:sym typeface="+mn-lt"/>
              </a:rPr>
              <a:t>-</a:t>
            </a:r>
            <a:r>
              <a:rPr lang="zh-TW" altLang="en-US" sz="6000" b="1" dirty="0">
                <a:cs typeface="+mn-ea"/>
                <a:sym typeface="+mn-lt"/>
              </a:rPr>
              <a:t>程式語言</a:t>
            </a:r>
            <a:endParaRPr lang="zh-CN" altLang="en-US" sz="6000" b="1" dirty="0">
              <a:cs typeface="+mn-ea"/>
              <a:sym typeface="+mn-lt"/>
            </a:endParaRPr>
          </a:p>
        </p:txBody>
      </p:sp>
      <p:sp>
        <p:nvSpPr>
          <p:cNvPr id="8" name="OfficePLUS-2">
            <a:extLst>
              <a:ext uri="{FF2B5EF4-FFF2-40B4-BE49-F238E27FC236}">
                <a16:creationId xmlns:a16="http://schemas.microsoft.com/office/drawing/2014/main" id="{630A47FA-69DA-43C8-84C8-EE41486D2ADD}"/>
              </a:ext>
            </a:extLst>
          </p:cNvPr>
          <p:cNvSpPr txBox="1"/>
          <p:nvPr/>
        </p:nvSpPr>
        <p:spPr>
          <a:xfrm>
            <a:off x="3263899" y="5091837"/>
            <a:ext cx="60132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cs typeface="+mn-ea"/>
                <a:sym typeface="+mn-lt"/>
              </a:rPr>
              <a:t>	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2" name="OfficePLUS-5">
            <a:extLst>
              <a:ext uri="{FF2B5EF4-FFF2-40B4-BE49-F238E27FC236}">
                <a16:creationId xmlns:a16="http://schemas.microsoft.com/office/drawing/2014/main" id="{EB7462C3-72FD-49CE-A12B-189C0AC42BA7}"/>
              </a:ext>
            </a:extLst>
          </p:cNvPr>
          <p:cNvSpPr txBox="1"/>
          <p:nvPr/>
        </p:nvSpPr>
        <p:spPr>
          <a:xfrm>
            <a:off x="3048000" y="3921623"/>
            <a:ext cx="609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cap="all" dirty="0" smtClean="0">
                <a:cs typeface="+mn-ea"/>
                <a:sym typeface="+mn-lt"/>
              </a:rPr>
              <a:t>網路爬蟲</a:t>
            </a:r>
            <a:endParaRPr lang="zh-CN" altLang="en-US" sz="2000" cap="all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448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284" y="1768417"/>
            <a:ext cx="8297433" cy="430590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159868" y="4730261"/>
            <a:ext cx="296009" cy="28575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>
              <a:ln w="381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142508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1534" y="1486330"/>
            <a:ext cx="5828933" cy="515143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178668" y="4760601"/>
            <a:ext cx="1834663" cy="187716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>
              <a:ln w="381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97508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4026876" y="1705707"/>
            <a:ext cx="3921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Google chrome driver </a:t>
            </a:r>
            <a:r>
              <a:rPr lang="zh-TW" altLang="en-US" b="1" dirty="0" smtClean="0"/>
              <a:t>下載網址</a:t>
            </a:r>
            <a:endParaRPr lang="zh-TW" altLang="en-US" b="1" dirty="0"/>
          </a:p>
        </p:txBody>
      </p:sp>
      <p:sp>
        <p:nvSpPr>
          <p:cNvPr id="4" name="文字方塊 3"/>
          <p:cNvSpPr txBox="1"/>
          <p:nvPr/>
        </p:nvSpPr>
        <p:spPr>
          <a:xfrm>
            <a:off x="3163031" y="3437792"/>
            <a:ext cx="564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/>
              <a:t>https://chromedriver.chromium.org/downloads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298814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4026876" y="1705707"/>
            <a:ext cx="3921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Google chrome driver </a:t>
            </a:r>
            <a:r>
              <a:rPr lang="zh-TW" altLang="en-US" b="1" dirty="0" smtClean="0"/>
              <a:t>版本對</a:t>
            </a:r>
            <a:r>
              <a:rPr lang="zh-TW" altLang="en-US" b="1" dirty="0"/>
              <a:t>應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96" y="2311327"/>
            <a:ext cx="2905530" cy="40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8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4026876" y="1705707"/>
            <a:ext cx="3921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Google chrome driver </a:t>
            </a:r>
            <a:r>
              <a:rPr lang="zh-TW" altLang="en-US" b="1" dirty="0" smtClean="0"/>
              <a:t>版本對</a:t>
            </a:r>
            <a:r>
              <a:rPr lang="zh-TW" altLang="en-US" b="1" dirty="0"/>
              <a:t>應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728" y="2347547"/>
            <a:ext cx="2007666" cy="406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68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4026876" y="1705707"/>
            <a:ext cx="3921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smtClean="0"/>
              <a:t>Google chrome driver </a:t>
            </a:r>
            <a:r>
              <a:rPr lang="zh-TW" altLang="en-US" b="1" dirty="0" smtClean="0"/>
              <a:t>版本對</a:t>
            </a:r>
            <a:r>
              <a:rPr lang="zh-TW" altLang="en-US" b="1" dirty="0"/>
              <a:t>應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688" y="2807131"/>
            <a:ext cx="6601746" cy="25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34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1">
            <a:extLst>
              <a:ext uri="{FF2B5EF4-FFF2-40B4-BE49-F238E27FC236}">
                <a16:creationId xmlns:a16="http://schemas.microsoft.com/office/drawing/2014/main" id="{2A34AAFF-19F9-4B0E-82AB-E6DD104AA0A4}"/>
              </a:ext>
            </a:extLst>
          </p:cNvPr>
          <p:cNvSpPr txBox="1"/>
          <p:nvPr/>
        </p:nvSpPr>
        <p:spPr>
          <a:xfrm>
            <a:off x="6096001" y="3036221"/>
            <a:ext cx="836295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latin typeface="+mj-ea"/>
                <a:ea typeface="+mj-ea"/>
                <a:cs typeface="+mn-ea"/>
                <a:sym typeface="+mn-lt"/>
              </a:rPr>
              <a:t>套件介紹</a:t>
            </a:r>
            <a:endParaRPr lang="en-US" altLang="zh-CN" sz="5400" b="1" dirty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" name="OfficePLUS-2">
            <a:extLst>
              <a:ext uri="{FF2B5EF4-FFF2-40B4-BE49-F238E27FC236}">
                <a16:creationId xmlns:a16="http://schemas.microsoft.com/office/drawing/2014/main" id="{7A34FC6A-1447-4A4C-9552-34D56404EF67}"/>
              </a:ext>
            </a:extLst>
          </p:cNvPr>
          <p:cNvSpPr txBox="1"/>
          <p:nvPr/>
        </p:nvSpPr>
        <p:spPr>
          <a:xfrm>
            <a:off x="6096000" y="2267871"/>
            <a:ext cx="5587855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latin typeface="+mj-ea"/>
                <a:ea typeface="+mj-ea"/>
                <a:cs typeface="+mn-ea"/>
                <a:sym typeface="+mn-lt"/>
              </a:rPr>
              <a:t>PART </a:t>
            </a:r>
            <a:r>
              <a:rPr lang="en-US" altLang="zh-CN" sz="5400" b="1" dirty="0" smtClean="0">
                <a:latin typeface="+mj-ea"/>
                <a:ea typeface="+mj-ea"/>
                <a:cs typeface="+mn-ea"/>
                <a:sym typeface="+mn-lt"/>
              </a:rPr>
              <a:t>0</a:t>
            </a:r>
            <a:r>
              <a:rPr lang="en-US" altLang="zh-TW" sz="5400" b="1" dirty="0" smtClean="0">
                <a:latin typeface="+mj-ea"/>
                <a:ea typeface="+mj-ea"/>
                <a:cs typeface="+mn-ea"/>
                <a:sym typeface="+mn-lt"/>
              </a:rPr>
              <a:t>2</a:t>
            </a:r>
            <a:endParaRPr lang="en-US" altLang="zh-CN" sz="5400" b="1" dirty="0">
              <a:latin typeface="+mj-ea"/>
              <a:ea typeface="+mj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1261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fficePLUS-4">
            <a:extLst>
              <a:ext uri="{FF2B5EF4-FFF2-40B4-BE49-F238E27FC236}">
                <a16:creationId xmlns:a16="http://schemas.microsoft.com/office/drawing/2014/main" id="{122E5145-D0B4-4765-9077-30CB6004E4ED}"/>
              </a:ext>
            </a:extLst>
          </p:cNvPr>
          <p:cNvSpPr txBox="1"/>
          <p:nvPr/>
        </p:nvSpPr>
        <p:spPr>
          <a:xfrm>
            <a:off x="2452221" y="3833294"/>
            <a:ext cx="28670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</a:t>
            </a:r>
            <a:r>
              <a: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elenium</a:t>
            </a:r>
          </a:p>
          <a:p>
            <a:pPr algn="ctr"/>
            <a:r>
              <a:rPr lang="zh-TW" altLang="en-US" b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瀏覽器自動化操作</a:t>
            </a:r>
            <a:endParaRPr lang="en-US" altLang="zh-TW" b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OfficePLUS-4">
            <a:extLst>
              <a:ext uri="{FF2B5EF4-FFF2-40B4-BE49-F238E27FC236}">
                <a16:creationId xmlns:a16="http://schemas.microsoft.com/office/drawing/2014/main" id="{FE56DEDF-929C-4C7C-A286-0395076FD2D5}"/>
              </a:ext>
            </a:extLst>
          </p:cNvPr>
          <p:cNvSpPr txBox="1"/>
          <p:nvPr/>
        </p:nvSpPr>
        <p:spPr>
          <a:xfrm>
            <a:off x="7183832" y="3833294"/>
            <a:ext cx="3452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en-US" altLang="zh-TW" sz="1800" b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time</a:t>
            </a:r>
          </a:p>
          <a:p>
            <a:pPr algn="ctr"/>
            <a:r>
              <a:rPr lang="zh-TW" altLang="en-US" sz="1800" b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控制、存取時間</a:t>
            </a:r>
            <a:endParaRPr lang="en-US" altLang="zh-TW" sz="1800" b="0" dirty="0" smtClean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795" y="1975214"/>
            <a:ext cx="2113917" cy="1913095"/>
          </a:xfrm>
          <a:prstGeom prst="rect">
            <a:avLst/>
          </a:prstGeom>
        </p:spPr>
      </p:pic>
      <p:pic>
        <p:nvPicPr>
          <p:cNvPr id="1026" name="Picture 2" descr="Python sleep(): How to Add Time Delays to Your Code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899" y="1807820"/>
            <a:ext cx="3698647" cy="208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237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4">
            <a:extLst>
              <a:ext uri="{FF2B5EF4-FFF2-40B4-BE49-F238E27FC236}">
                <a16:creationId xmlns:a16="http://schemas.microsoft.com/office/drawing/2014/main" id="{391FFCBA-0E95-441D-9DFC-904BE3E6DC56}"/>
              </a:ext>
            </a:extLst>
          </p:cNvPr>
          <p:cNvSpPr txBox="1"/>
          <p:nvPr/>
        </p:nvSpPr>
        <p:spPr>
          <a:xfrm>
            <a:off x="1085909" y="2828833"/>
            <a:ext cx="74573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b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打開</a:t>
            </a:r>
            <a:r>
              <a:rPr lang="en-US" altLang="zh-TW" sz="2400" b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Anaconda Prompt</a:t>
            </a:r>
            <a:br>
              <a:rPr lang="en-US" altLang="zh-TW" sz="2400" b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</a:br>
            <a:r>
              <a:rPr lang="en-US" altLang="zh-TW" sz="2400" b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(Anaconda3)</a:t>
            </a:r>
            <a:endParaRPr lang="zh-CN" altLang="en-US" sz="2400" b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0030" y="760564"/>
            <a:ext cx="6566524" cy="533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169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fficePLUS-4">
            <a:extLst>
              <a:ext uri="{FF2B5EF4-FFF2-40B4-BE49-F238E27FC236}">
                <a16:creationId xmlns:a16="http://schemas.microsoft.com/office/drawing/2014/main" id="{F6CA4BC9-9D3A-4741-ABBE-DD4F56F22A9E}"/>
              </a:ext>
            </a:extLst>
          </p:cNvPr>
          <p:cNvSpPr txBox="1"/>
          <p:nvPr/>
        </p:nvSpPr>
        <p:spPr>
          <a:xfrm>
            <a:off x="1581584" y="3581505"/>
            <a:ext cx="5570756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3600" dirty="0">
                <a:solidFill>
                  <a:srgbClr val="FF0000"/>
                </a:solidFill>
                <a:cs typeface="+mn-ea"/>
                <a:sym typeface="+mn-lt"/>
              </a:rPr>
              <a:t>注意</a:t>
            </a:r>
            <a:r>
              <a:rPr lang="en-US" altLang="zh-TW" sz="3600" dirty="0">
                <a:solidFill>
                  <a:srgbClr val="FF0000"/>
                </a:solidFill>
                <a:cs typeface="+mn-ea"/>
                <a:sym typeface="+mn-lt"/>
              </a:rPr>
              <a:t>!!</a:t>
            </a:r>
            <a:br>
              <a:rPr lang="en-US" altLang="zh-TW" sz="3600" dirty="0">
                <a:solidFill>
                  <a:srgbClr val="FF0000"/>
                </a:solidFill>
                <a:cs typeface="+mn-ea"/>
                <a:sym typeface="+mn-lt"/>
              </a:rPr>
            </a:br>
            <a:r>
              <a:rPr lang="zh-TW" altLang="en-US" sz="3200" dirty="0">
                <a:solidFill>
                  <a:srgbClr val="FF0000"/>
                </a:solidFill>
                <a:cs typeface="+mn-ea"/>
                <a:sym typeface="+mn-lt"/>
              </a:rPr>
              <a:t>大小寫要一樣才不會出錯喔</a:t>
            </a:r>
            <a:endParaRPr lang="zh-CN" altLang="en-US" sz="3200" dirty="0">
              <a:solidFill>
                <a:srgbClr val="FF0000"/>
              </a:solidFill>
              <a:cs typeface="+mn-ea"/>
              <a:sym typeface="+mn-lt"/>
            </a:endParaRP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F19829FC-597C-4C83-AA77-1971C628308E}"/>
              </a:ext>
            </a:extLst>
          </p:cNvPr>
          <p:cNvGrpSpPr/>
          <p:nvPr/>
        </p:nvGrpSpPr>
        <p:grpSpPr>
          <a:xfrm>
            <a:off x="1114986" y="1842568"/>
            <a:ext cx="8938637" cy="2308324"/>
            <a:chOff x="1280630" y="1724803"/>
            <a:chExt cx="8938637" cy="2308324"/>
          </a:xfrm>
        </p:grpSpPr>
        <p:sp>
          <p:nvSpPr>
            <p:cNvPr id="2" name="OfficePLUS-4">
              <a:extLst>
                <a:ext uri="{FF2B5EF4-FFF2-40B4-BE49-F238E27FC236}">
                  <a16:creationId xmlns:a16="http://schemas.microsoft.com/office/drawing/2014/main" id="{15B142A5-75D6-477D-91FA-91228C9C27DE}"/>
                </a:ext>
              </a:extLst>
            </p:cNvPr>
            <p:cNvSpPr txBox="1"/>
            <p:nvPr/>
          </p:nvSpPr>
          <p:spPr>
            <a:xfrm>
              <a:off x="1280630" y="1724803"/>
              <a:ext cx="8938637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lvl="0" defTabSz="914377">
                <a:defRPr sz="2000" b="1" kern="0" spc="300">
                  <a:gradFill>
                    <a:gsLst>
                      <a:gs pos="0">
                        <a:schemeClr val="bg1"/>
                      </a:gs>
                      <a:gs pos="100000">
                        <a:schemeClr val="accent1">
                          <a:lumMod val="40000"/>
                          <a:lumOff val="60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TW" altLang="en-US" sz="32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安裝</a:t>
              </a:r>
              <a:r>
                <a:rPr lang="en-US" altLang="zh-TW" sz="32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selenium</a:t>
              </a:r>
              <a:r>
                <a:rPr lang="zh-TW" altLang="en-US" sz="32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指令</a:t>
              </a:r>
              <a:r>
                <a:rPr lang="en-US" altLang="zh-TW" sz="3200" b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: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3200" b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	pip install </a:t>
              </a:r>
              <a:r>
                <a:rPr lang="en-US" altLang="zh-CN" sz="3200" b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selenium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3200" b="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	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2E896E1-D006-4956-83AD-45CAE0C1A5FA}"/>
                </a:ext>
              </a:extLst>
            </p:cNvPr>
            <p:cNvSpPr/>
            <p:nvPr/>
          </p:nvSpPr>
          <p:spPr>
            <a:xfrm>
              <a:off x="2090965" y="2583951"/>
              <a:ext cx="4677386" cy="66613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3" name="OfficePLUS-4">
            <a:extLst>
              <a:ext uri="{FF2B5EF4-FFF2-40B4-BE49-F238E27FC236}">
                <a16:creationId xmlns:a16="http://schemas.microsoft.com/office/drawing/2014/main" id="{FACDDC63-A5D2-4035-982C-D80F4E591A51}"/>
              </a:ext>
            </a:extLst>
          </p:cNvPr>
          <p:cNvSpPr txBox="1"/>
          <p:nvPr/>
        </p:nvSpPr>
        <p:spPr>
          <a:xfrm>
            <a:off x="6875023" y="1706398"/>
            <a:ext cx="55162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3200" b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先打開</a:t>
            </a:r>
            <a:r>
              <a:rPr lang="en-US" altLang="zh-TW" sz="3200" b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Anaconda Prompt</a:t>
            </a:r>
            <a:endParaRPr lang="zh-CN" altLang="en-US" sz="3200" b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6" name="Picture 12" descr="Growth Arrow Icon photos, royalty-free images, graphics, vectors &amp; videos |  Adobe Stock">
            <a:extLst>
              <a:ext uri="{FF2B5EF4-FFF2-40B4-BE49-F238E27FC236}">
                <a16:creationId xmlns:a16="http://schemas.microsoft.com/office/drawing/2014/main" id="{B8CFBB6C-6D1C-4DED-9EF6-06526EF6C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7917" r="92083">
                        <a14:foregroundMark x1="8333" y1="60417" x2="8333" y2="60417"/>
                        <a14:foregroundMark x1="92083" y1="34167" x2="92083" y2="34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14349">
            <a:off x="5833492" y="1656621"/>
            <a:ext cx="1027045" cy="1027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04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1">
            <a:extLst>
              <a:ext uri="{FF2B5EF4-FFF2-40B4-BE49-F238E27FC236}">
                <a16:creationId xmlns:a16="http://schemas.microsoft.com/office/drawing/2014/main" id="{AF26ED73-E5FC-41FF-AD60-5A120A46D105}"/>
              </a:ext>
            </a:extLst>
          </p:cNvPr>
          <p:cNvSpPr txBox="1"/>
          <p:nvPr/>
        </p:nvSpPr>
        <p:spPr>
          <a:xfrm>
            <a:off x="6096000" y="905370"/>
            <a:ext cx="31024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effectLst>
                  <a:outerShdw blurRad="50800" dist="38100" dir="2700000" algn="tl" rotWithShape="0">
                    <a:prstClr val="black">
                      <a:alpha val="34000"/>
                    </a:prstClr>
                  </a:outerShdw>
                </a:effectLst>
                <a:cs typeface="+mn-ea"/>
                <a:sym typeface="+mn-lt"/>
              </a:rPr>
              <a:t>目錄</a:t>
            </a:r>
            <a:endParaRPr lang="zh-CN" altLang="en-US" sz="5400" b="1" dirty="0">
              <a:effectLst>
                <a:outerShdw blurRad="50800" dist="38100" dir="2700000" algn="tl" rotWithShape="0">
                  <a:prstClr val="black">
                    <a:alpha val="34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7" name="OfficePLUS-2">
            <a:extLst>
              <a:ext uri="{FF2B5EF4-FFF2-40B4-BE49-F238E27FC236}">
                <a16:creationId xmlns:a16="http://schemas.microsoft.com/office/drawing/2014/main" id="{ABE9952D-AC43-47A5-9B3E-0B48B6EBFAEF}"/>
              </a:ext>
            </a:extLst>
          </p:cNvPr>
          <p:cNvSpPr txBox="1"/>
          <p:nvPr/>
        </p:nvSpPr>
        <p:spPr>
          <a:xfrm>
            <a:off x="6188529" y="1754913"/>
            <a:ext cx="2095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cap="all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contents</a:t>
            </a:r>
            <a:endParaRPr lang="zh-CN" altLang="en-US" sz="1600" cap="all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OfficePLUS-3">
            <a:extLst>
              <a:ext uri="{FF2B5EF4-FFF2-40B4-BE49-F238E27FC236}">
                <a16:creationId xmlns:a16="http://schemas.microsoft.com/office/drawing/2014/main" id="{D7A451FC-094A-4038-8240-29FF8EACFB73}"/>
              </a:ext>
            </a:extLst>
          </p:cNvPr>
          <p:cNvSpPr txBox="1"/>
          <p:nvPr/>
        </p:nvSpPr>
        <p:spPr>
          <a:xfrm>
            <a:off x="6096000" y="2385855"/>
            <a:ext cx="4368800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01.IG</a:t>
            </a:r>
            <a:r>
              <a:rPr lang="zh-TW" altLang="en-US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按</a:t>
            </a:r>
            <a:r>
              <a:rPr lang="zh-TW" altLang="en-US" sz="3200" b="1" dirty="0" smtClean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讚</a:t>
            </a:r>
            <a:endParaRPr lang="en-US" altLang="zh-CN" sz="3200" b="1" dirty="0">
              <a:gradFill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cs typeface="+mn-ea"/>
              <a:sym typeface="+mn-lt"/>
            </a:endParaRPr>
          </a:p>
        </p:txBody>
      </p:sp>
      <p:sp>
        <p:nvSpPr>
          <p:cNvPr id="12" name="OfficePLUS-3">
            <a:extLst>
              <a:ext uri="{FF2B5EF4-FFF2-40B4-BE49-F238E27FC236}">
                <a16:creationId xmlns:a16="http://schemas.microsoft.com/office/drawing/2014/main" id="{3E851FF5-CBD4-44E8-B42E-B93E03E54EEA}"/>
              </a:ext>
            </a:extLst>
          </p:cNvPr>
          <p:cNvSpPr txBox="1"/>
          <p:nvPr/>
        </p:nvSpPr>
        <p:spPr>
          <a:xfrm>
            <a:off x="6096000" y="3136612"/>
            <a:ext cx="4368800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02</a:t>
            </a:r>
            <a:r>
              <a:rPr lang="en-US" altLang="zh-CN" sz="3200" b="1" dirty="0" smtClean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.</a:t>
            </a:r>
            <a:r>
              <a:rPr lang="zh-TW" altLang="en-US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套件介紹</a:t>
            </a:r>
            <a:endParaRPr lang="en-US" altLang="zh-CN" sz="3200" b="1" dirty="0">
              <a:gradFill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cs typeface="+mn-ea"/>
              <a:sym typeface="+mn-lt"/>
            </a:endParaRPr>
          </a:p>
        </p:txBody>
      </p:sp>
      <p:sp>
        <p:nvSpPr>
          <p:cNvPr id="13" name="OfficePLUS-3">
            <a:extLst>
              <a:ext uri="{FF2B5EF4-FFF2-40B4-BE49-F238E27FC236}">
                <a16:creationId xmlns:a16="http://schemas.microsoft.com/office/drawing/2014/main" id="{355BA136-81BB-46C3-B918-02AFEB619D11}"/>
              </a:ext>
            </a:extLst>
          </p:cNvPr>
          <p:cNvSpPr txBox="1"/>
          <p:nvPr/>
        </p:nvSpPr>
        <p:spPr>
          <a:xfrm>
            <a:off x="6096000" y="3887369"/>
            <a:ext cx="4368800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03.</a:t>
            </a:r>
            <a:r>
              <a:rPr lang="zh-TW" altLang="en-US" sz="3200" b="1" dirty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程式架構</a:t>
            </a:r>
            <a:endParaRPr lang="en-US" altLang="zh-CN" sz="3200" b="1" dirty="0">
              <a:gradFill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2023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1">
            <a:extLst>
              <a:ext uri="{FF2B5EF4-FFF2-40B4-BE49-F238E27FC236}">
                <a16:creationId xmlns:a16="http://schemas.microsoft.com/office/drawing/2014/main" id="{2A34AAFF-19F9-4B0E-82AB-E6DD104AA0A4}"/>
              </a:ext>
            </a:extLst>
          </p:cNvPr>
          <p:cNvSpPr txBox="1"/>
          <p:nvPr/>
        </p:nvSpPr>
        <p:spPr>
          <a:xfrm>
            <a:off x="6096001" y="3036221"/>
            <a:ext cx="836295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TW" altLang="en-US" sz="5400" b="1" dirty="0">
                <a:latin typeface="+mj-ea"/>
                <a:ea typeface="+mj-ea"/>
                <a:cs typeface="+mn-ea"/>
                <a:sym typeface="+mn-lt"/>
              </a:rPr>
              <a:t>程式架構</a:t>
            </a:r>
            <a:endParaRPr lang="en-US" altLang="zh-CN" sz="5400" b="1" dirty="0"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3" name="OfficePLUS-2">
            <a:extLst>
              <a:ext uri="{FF2B5EF4-FFF2-40B4-BE49-F238E27FC236}">
                <a16:creationId xmlns:a16="http://schemas.microsoft.com/office/drawing/2014/main" id="{7A34FC6A-1447-4A4C-9552-34D56404EF67}"/>
              </a:ext>
            </a:extLst>
          </p:cNvPr>
          <p:cNvSpPr txBox="1"/>
          <p:nvPr/>
        </p:nvSpPr>
        <p:spPr>
          <a:xfrm>
            <a:off x="6096000" y="2267871"/>
            <a:ext cx="5587855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latin typeface="+mj-ea"/>
                <a:ea typeface="+mj-ea"/>
                <a:cs typeface="+mn-ea"/>
                <a:sym typeface="+mn-lt"/>
              </a:rPr>
              <a:t>PART 03</a:t>
            </a:r>
          </a:p>
        </p:txBody>
      </p:sp>
    </p:spTree>
    <p:extLst>
      <p:ext uri="{BB962C8B-B14F-4D97-AF65-F5344CB8AC3E}">
        <p14:creationId xmlns:p14="http://schemas.microsoft.com/office/powerpoint/2010/main" val="105833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fficePLUS-4">
            <a:extLst>
              <a:ext uri="{FF2B5EF4-FFF2-40B4-BE49-F238E27FC236}">
                <a16:creationId xmlns:a16="http://schemas.microsoft.com/office/drawing/2014/main" id="{223B2B53-A7C9-4FD5-8BD5-2531D3429E0C}"/>
              </a:ext>
            </a:extLst>
          </p:cNvPr>
          <p:cNvSpPr txBox="1"/>
          <p:nvPr/>
        </p:nvSpPr>
        <p:spPr>
          <a:xfrm>
            <a:off x="4964921" y="1842567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載入所需套件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578" y="2725615"/>
            <a:ext cx="8535824" cy="128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55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fficePLUS-4">
            <a:extLst>
              <a:ext uri="{FF2B5EF4-FFF2-40B4-BE49-F238E27FC236}">
                <a16:creationId xmlns:a16="http://schemas.microsoft.com/office/drawing/2014/main" id="{AA0C31BD-16AA-4005-99B6-7A8E1F23B6FD}"/>
              </a:ext>
            </a:extLst>
          </p:cNvPr>
          <p:cNvSpPr txBox="1"/>
          <p:nvPr/>
        </p:nvSpPr>
        <p:spPr>
          <a:xfrm>
            <a:off x="4020836" y="1459636"/>
            <a:ext cx="40078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輸入帳號密碼及要找的</a:t>
            </a:r>
            <a:r>
              <a:rPr lang="en-US" altLang="zh-TW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id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841" y="2466040"/>
            <a:ext cx="6022319" cy="192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161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fficePLUS-4">
            <a:extLst>
              <a:ext uri="{FF2B5EF4-FFF2-40B4-BE49-F238E27FC236}">
                <a16:creationId xmlns:a16="http://schemas.microsoft.com/office/drawing/2014/main" id="{B18E3F8B-5202-46EA-8AD8-DD33598FB9D5}"/>
              </a:ext>
            </a:extLst>
          </p:cNvPr>
          <p:cNvSpPr txBox="1"/>
          <p:nvPr/>
        </p:nvSpPr>
        <p:spPr>
          <a:xfrm>
            <a:off x="3233690" y="1842567"/>
            <a:ext cx="572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設定瀏覽器及自動化網頁路徑並開啟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88" y="2460154"/>
            <a:ext cx="10726647" cy="323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14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4">
            <a:extLst>
              <a:ext uri="{FF2B5EF4-FFF2-40B4-BE49-F238E27FC236}">
                <a16:creationId xmlns:a16="http://schemas.microsoft.com/office/drawing/2014/main" id="{B18E3F8B-5202-46EA-8AD8-DD33598FB9D5}"/>
              </a:ext>
            </a:extLst>
          </p:cNvPr>
          <p:cNvSpPr txBox="1"/>
          <p:nvPr/>
        </p:nvSpPr>
        <p:spPr>
          <a:xfrm>
            <a:off x="5138051" y="1842567"/>
            <a:ext cx="1915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自動化登入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67" y="2558354"/>
            <a:ext cx="9869277" cy="297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71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4">
            <a:extLst>
              <a:ext uri="{FF2B5EF4-FFF2-40B4-BE49-F238E27FC236}">
                <a16:creationId xmlns:a16="http://schemas.microsoft.com/office/drawing/2014/main" id="{B18E3F8B-5202-46EA-8AD8-DD33598FB9D5}"/>
              </a:ext>
            </a:extLst>
          </p:cNvPr>
          <p:cNvSpPr txBox="1"/>
          <p:nvPr/>
        </p:nvSpPr>
        <p:spPr>
          <a:xfrm>
            <a:off x="5138045" y="1684305"/>
            <a:ext cx="1915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自動化搜尋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58" y="2440305"/>
            <a:ext cx="10647485" cy="197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219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4">
            <a:extLst>
              <a:ext uri="{FF2B5EF4-FFF2-40B4-BE49-F238E27FC236}">
                <a16:creationId xmlns:a16="http://schemas.microsoft.com/office/drawing/2014/main" id="{B18E3F8B-5202-46EA-8AD8-DD33598FB9D5}"/>
              </a:ext>
            </a:extLst>
          </p:cNvPr>
          <p:cNvSpPr txBox="1"/>
          <p:nvPr/>
        </p:nvSpPr>
        <p:spPr>
          <a:xfrm>
            <a:off x="4272430" y="1842567"/>
            <a:ext cx="3647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自動化尋找文章並按讚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685" y="2304232"/>
            <a:ext cx="9328635" cy="437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294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fficePLUS-4">
            <a:extLst>
              <a:ext uri="{FF2B5EF4-FFF2-40B4-BE49-F238E27FC236}">
                <a16:creationId xmlns:a16="http://schemas.microsoft.com/office/drawing/2014/main" id="{B18E3F8B-5202-46EA-8AD8-DD33598FB9D5}"/>
              </a:ext>
            </a:extLst>
          </p:cNvPr>
          <p:cNvSpPr txBox="1"/>
          <p:nvPr/>
        </p:nvSpPr>
        <p:spPr>
          <a:xfrm>
            <a:off x="5311178" y="184256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lvl="0" defTabSz="914377">
              <a:defRPr sz="2000" b="1" kern="0" spc="300">
                <a:gradFill>
                  <a:gsLst>
                    <a:gs pos="0">
                      <a:schemeClr val="bg1"/>
                    </a:gs>
                    <a:gs pos="100000">
                      <a:schemeClr val="accent1">
                        <a:lumMod val="40000"/>
                        <a:lumOff val="6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ctr"/>
            <a:r>
              <a:rPr lang="zh-TW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程式結束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415" y="2398222"/>
            <a:ext cx="6681171" cy="206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1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fficePLUS-1">
            <a:extLst>
              <a:ext uri="{FF2B5EF4-FFF2-40B4-BE49-F238E27FC236}">
                <a16:creationId xmlns:a16="http://schemas.microsoft.com/office/drawing/2014/main" id="{2A34AAFF-19F9-4B0E-82AB-E6DD104AA0A4}"/>
              </a:ext>
            </a:extLst>
          </p:cNvPr>
          <p:cNvSpPr txBox="1"/>
          <p:nvPr/>
        </p:nvSpPr>
        <p:spPr>
          <a:xfrm>
            <a:off x="6096001" y="3036221"/>
            <a:ext cx="836295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5400" b="1" dirty="0" smtClean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IG</a:t>
            </a:r>
            <a:r>
              <a:rPr lang="zh-TW" altLang="en-US" sz="5400" b="1" dirty="0" smtClean="0">
                <a:gradFill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cs typeface="+mn-ea"/>
                <a:sym typeface="+mn-lt"/>
              </a:rPr>
              <a:t>按讚</a:t>
            </a:r>
            <a:endParaRPr lang="en-US" altLang="zh-CN" sz="5400" b="1" dirty="0">
              <a:gradFill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5400000" scaled="0"/>
              </a:gradFill>
              <a:cs typeface="+mn-ea"/>
              <a:sym typeface="+mn-lt"/>
            </a:endParaRPr>
          </a:p>
        </p:txBody>
      </p:sp>
      <p:sp>
        <p:nvSpPr>
          <p:cNvPr id="3" name="OfficePLUS-2">
            <a:extLst>
              <a:ext uri="{FF2B5EF4-FFF2-40B4-BE49-F238E27FC236}">
                <a16:creationId xmlns:a16="http://schemas.microsoft.com/office/drawing/2014/main" id="{7A34FC6A-1447-4A4C-9552-34D56404EF67}"/>
              </a:ext>
            </a:extLst>
          </p:cNvPr>
          <p:cNvSpPr txBox="1"/>
          <p:nvPr/>
        </p:nvSpPr>
        <p:spPr>
          <a:xfrm>
            <a:off x="6096000" y="2267871"/>
            <a:ext cx="5587855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18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latin typeface="+mj-ea"/>
                <a:ea typeface="+mj-ea"/>
                <a:cs typeface="+mn-ea"/>
                <a:sym typeface="+mn-lt"/>
              </a:rPr>
              <a:t>PART </a:t>
            </a:r>
            <a:r>
              <a:rPr lang="en-US" altLang="zh-CN" sz="5400" b="1" dirty="0" smtClean="0">
                <a:latin typeface="+mj-ea"/>
                <a:ea typeface="+mj-ea"/>
                <a:cs typeface="+mn-ea"/>
                <a:sym typeface="+mn-lt"/>
              </a:rPr>
              <a:t>0</a:t>
            </a:r>
            <a:r>
              <a:rPr lang="en-US" altLang="zh-TW" sz="5400" b="1" dirty="0">
                <a:latin typeface="+mj-ea"/>
                <a:ea typeface="+mj-ea"/>
                <a:cs typeface="+mn-ea"/>
                <a:sym typeface="+mn-lt"/>
              </a:rPr>
              <a:t>1</a:t>
            </a:r>
            <a:endParaRPr lang="en-US" altLang="zh-CN" sz="5400" b="1" dirty="0">
              <a:latin typeface="+mj-ea"/>
              <a:ea typeface="+mj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5736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10" y="1644274"/>
            <a:ext cx="5950331" cy="4771270"/>
          </a:xfrm>
          <a:prstGeom prst="rect">
            <a:avLst/>
          </a:prstGeom>
        </p:spPr>
      </p:pic>
      <p:sp>
        <p:nvSpPr>
          <p:cNvPr id="2" name="文字方塊 1"/>
          <p:cNvSpPr txBox="1"/>
          <p:nvPr/>
        </p:nvSpPr>
        <p:spPr>
          <a:xfrm>
            <a:off x="3072910" y="1187018"/>
            <a:ext cx="3926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/>
              <a:t>網址</a:t>
            </a:r>
            <a:r>
              <a:rPr lang="en-US" altLang="zh-TW" b="1" dirty="0"/>
              <a:t>:https://www.instagram.com/</a:t>
            </a:r>
            <a:endParaRPr lang="en-US" altLang="zh-TW" b="1" dirty="0" smtClean="0"/>
          </a:p>
        </p:txBody>
      </p:sp>
      <p:sp>
        <p:nvSpPr>
          <p:cNvPr id="7" name="矩形 6"/>
          <p:cNvSpPr/>
          <p:nvPr/>
        </p:nvSpPr>
        <p:spPr>
          <a:xfrm>
            <a:off x="6516928" y="2734147"/>
            <a:ext cx="2237774" cy="39591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>
              <a:ln w="381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98674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250" y="1583469"/>
            <a:ext cx="5863501" cy="464063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552098" y="3015500"/>
            <a:ext cx="2237774" cy="39591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>
              <a:ln w="381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04339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250" y="1583469"/>
            <a:ext cx="5863501" cy="464063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552098" y="3384778"/>
            <a:ext cx="2237774" cy="39591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>
              <a:ln w="381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926530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254" y="1692085"/>
            <a:ext cx="7419492" cy="4810264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125915" y="1692085"/>
            <a:ext cx="1899139" cy="32135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>
              <a:ln w="381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45585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254" y="1692085"/>
            <a:ext cx="7419492" cy="4810264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146430" y="2228416"/>
            <a:ext cx="1899139" cy="32135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>
              <a:ln w="381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40328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1534" y="1486330"/>
            <a:ext cx="5828933" cy="515143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282460" y="4760601"/>
            <a:ext cx="1834663" cy="187716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>
              <a:ln w="381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755046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PLUS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s14l2bm">
      <a:majorFont>
        <a:latin typeface="微软雅黑 Light"/>
        <a:ea typeface="微软雅黑"/>
        <a:cs typeface=""/>
      </a:majorFont>
      <a:minorFont>
        <a:latin typeface="微软雅黑 Ligh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蓝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as14l2bm">
      <a:majorFont>
        <a:latin typeface="微软雅黑 Light"/>
        <a:ea typeface="微软雅黑"/>
        <a:cs typeface=""/>
      </a:majorFont>
      <a:minorFont>
        <a:latin typeface="微软雅黑 Ligh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12107</TotalTime>
  <Words>117</Words>
  <Application>Microsoft Office PowerPoint</Application>
  <PresentationFormat>寬螢幕</PresentationFormat>
  <Paragraphs>37</Paragraphs>
  <Slides>27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27</vt:i4>
      </vt:variant>
    </vt:vector>
  </HeadingPairs>
  <TitlesOfParts>
    <vt:vector size="36" baseType="lpstr">
      <vt:lpstr>微软雅黑</vt:lpstr>
      <vt:lpstr>微软雅黑 Light</vt:lpstr>
      <vt:lpstr>新細明體</vt:lpstr>
      <vt:lpstr>Arial</vt:lpstr>
      <vt:lpstr>Calibri</vt:lpstr>
      <vt:lpstr>Century Gothic</vt:lpstr>
      <vt:lpstr>Segoe UI Light</vt:lpstr>
      <vt:lpstr>Office PLUS​​</vt:lpstr>
      <vt:lpstr>1_Office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 宏泽</dc:creator>
  <cp:lastModifiedBy>yu520530</cp:lastModifiedBy>
  <cp:revision>199</cp:revision>
  <dcterms:created xsi:type="dcterms:W3CDTF">2020-07-02T08:30:19Z</dcterms:created>
  <dcterms:modified xsi:type="dcterms:W3CDTF">2020-12-02T16:05:29Z</dcterms:modified>
</cp:coreProperties>
</file>

<file path=docProps/thumbnail.jpeg>
</file>